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8" r:id="rId2"/>
    <p:sldId id="260" r:id="rId3"/>
    <p:sldId id="279" r:id="rId4"/>
    <p:sldId id="274" r:id="rId5"/>
    <p:sldId id="261" r:id="rId6"/>
    <p:sldId id="280" r:id="rId7"/>
    <p:sldId id="263" r:id="rId8"/>
    <p:sldId id="282" r:id="rId9"/>
    <p:sldId id="281" r:id="rId10"/>
    <p:sldId id="275" r:id="rId11"/>
    <p:sldId id="269" r:id="rId12"/>
    <p:sldId id="292" r:id="rId13"/>
    <p:sldId id="285" r:id="rId14"/>
    <p:sldId id="289" r:id="rId15"/>
    <p:sldId id="290" r:id="rId16"/>
    <p:sldId id="284" r:id="rId17"/>
    <p:sldId id="287" r:id="rId18"/>
    <p:sldId id="283" r:id="rId19"/>
    <p:sldId id="291" r:id="rId20"/>
    <p:sldId id="264" r:id="rId21"/>
    <p:sldId id="265" r:id="rId22"/>
    <p:sldId id="266" r:id="rId23"/>
    <p:sldId id="295" r:id="rId24"/>
    <p:sldId id="296" r:id="rId25"/>
    <p:sldId id="277" r:id="rId26"/>
    <p:sldId id="267" r:id="rId2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A6917-A377-40E2-8EAF-D467EAF1EFF2}" type="datetimeFigureOut">
              <a:rPr lang="ru-RU"/>
              <a:pPr>
                <a:defRPr/>
              </a:pPr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6EEF9-D531-41E0-AC5B-9D6C869806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24750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B4193-B707-4451-9D7E-76DB43CFC547}" type="datetimeFigureOut">
              <a:rPr lang="ru-RU"/>
              <a:pPr>
                <a:defRPr/>
              </a:pPr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002B0-8E82-486A-89D2-E33B7AE95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3827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9A12F-DCB0-4E0E-9103-C78BBDCC5C47}" type="datetimeFigureOut">
              <a:rPr lang="ru-RU"/>
              <a:pPr>
                <a:defRPr/>
              </a:pPr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7B8E0-4ABD-441E-9DC7-B2C87BBA3A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4858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6827A-78E3-4EC2-9B85-5D2B93B9E27C}" type="datetimeFigureOut">
              <a:rPr lang="ru-RU"/>
              <a:pPr>
                <a:defRPr/>
              </a:pPr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21753-68FE-4BFC-B467-E501CFA227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11420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352EA-578B-4475-9138-FBE99ECE593F}" type="datetimeFigureOut">
              <a:rPr lang="ru-RU"/>
              <a:pPr>
                <a:defRPr/>
              </a:pPr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2CE1E-E0FE-4CE3-A65C-28F014ED19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5430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889D0-8E36-4AB9-98FA-1F0186A93BD5}" type="datetimeFigureOut">
              <a:rPr lang="ru-RU"/>
              <a:pPr>
                <a:defRPr/>
              </a:pPr>
              <a:t>21.04.2019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1A4A7-0FEB-44A4-9506-6735B0D8FA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0420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2C7D0-AD20-4D24-B6F8-ACDE89BBB560}" type="datetimeFigureOut">
              <a:rPr lang="ru-RU"/>
              <a:pPr>
                <a:defRPr/>
              </a:pPr>
              <a:t>21.04.2019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74B0F-D2F1-49F9-B640-AB5605BE41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9911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AF1F1-FB03-4567-BB55-15C38F729652}" type="datetimeFigureOut">
              <a:rPr lang="ru-RU"/>
              <a:pPr>
                <a:defRPr/>
              </a:pPr>
              <a:t>21.04.2019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D210C-6597-4364-82BD-A233561B8F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2264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024A8-936C-4032-ADA3-9FBF162486D5}" type="datetimeFigureOut">
              <a:rPr lang="ru-RU"/>
              <a:pPr>
                <a:defRPr/>
              </a:pPr>
              <a:t>21.04.2019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55F69-FC67-41E1-BFFD-953B295B51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274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8DBBE-0EE9-45C5-A0AF-2A464EB4F92E}" type="datetimeFigureOut">
              <a:rPr lang="ru-RU"/>
              <a:pPr>
                <a:defRPr/>
              </a:pPr>
              <a:t>21.04.2019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4F36B-FC97-4EED-B7AE-E0B53FB559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9492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3B695-7973-405C-B1C7-BE75B60B19C1}" type="datetimeFigureOut">
              <a:rPr lang="ru-RU"/>
              <a:pPr>
                <a:defRPr/>
              </a:pPr>
              <a:t>21.04.2019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8E9DC-8751-4156-AAEF-FD94BC3F09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75848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45FC7F9-9594-407B-8188-1C8D12E8B878}" type="datetimeFigureOut">
              <a:rPr lang="ru-RU"/>
              <a:pPr>
                <a:defRPr/>
              </a:pPr>
              <a:t>21.04.2019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1A376B6-F307-4F0B-B214-B4807D2C2A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84;&#1077;&#1088;&#1086;&#1087;&#1088;&#1080;&#1103;&#1090;&#1080;&#1077;\&#1086;&#1090;%20&#1075;&#1077;&#1088;&#1086;&#1077;&#1074;%20&#1073;&#1099;&#1083;&#1099;&#1093;%20&#1074;&#1088;&#1077;&#1084;&#1105;&#1085;.mp4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84;&#1077;&#1088;&#1086;&#1087;&#1088;&#1080;&#1103;&#1090;&#1080;&#1077;\&#1052;&#1045;&#1058;&#1056;&#1054;&#1053;&#1054;&#1052;%20+%20&#1052;&#1048;&#1053;&#1059;&#1058;&#1040;%20&#1052;&#1054;&#1051;&#1063;&#1040;&#1053;&#1048;&#1071;.mp4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84;&#1077;&#1088;&#1086;&#1087;&#1088;&#1080;&#1103;&#1090;&#1080;&#1077;\&#1078;&#1091;&#1088;&#1072;&#1074;&#1083;&#1080;.mp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&#1084;&#1077;&#1088;&#1086;&#1087;&#1088;&#1080;&#1103;&#1090;&#1080;&#1077;\&#1087;&#1077;&#1089;&#1085;&#1103;.mp3" TargetMode="Externa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84;&#1077;&#1088;&#1086;&#1087;&#1088;&#1080;&#1103;&#1090;&#1080;&#1077;\&#1083;&#1077;&#1074;&#1080;&#1090;&#1072;&#1085;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5800" y="1571613"/>
            <a:ext cx="7815290" cy="2857520"/>
          </a:xfrm>
        </p:spPr>
        <p:txBody>
          <a:bodyPr/>
          <a:lstStyle/>
          <a:p>
            <a:r>
              <a:rPr lang="ru-RU" sz="9600" b="1" i="1" dirty="0" smtClean="0">
                <a:solidFill>
                  <a:srgbClr val="C00000"/>
                </a:solidFill>
                <a:latin typeface="Constantia" pitchFamily="18" charset="0"/>
              </a:rPr>
              <a:t>1941-1945</a:t>
            </a:r>
            <a:endParaRPr lang="ru-RU" sz="9600" b="1" i="1" dirty="0">
              <a:solidFill>
                <a:srgbClr val="C0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temryuk.ru/upload/iblock/b75/b75705d0a1159fbd9acac2cdf1c506e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214290"/>
            <a:ext cx="3537066" cy="2357454"/>
          </a:xfrm>
          <a:prstGeom prst="rect">
            <a:avLst/>
          </a:prstGeom>
          <a:noFill/>
        </p:spPr>
      </p:pic>
      <p:pic>
        <p:nvPicPr>
          <p:cNvPr id="12292" name="Picture 4" descr="http://moyapobeda.ru/wp-content/uploads/2016/05/40057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57686" cy="2941438"/>
          </a:xfrm>
          <a:prstGeom prst="rect">
            <a:avLst/>
          </a:prstGeom>
          <a:noFill/>
        </p:spPr>
      </p:pic>
      <p:pic>
        <p:nvPicPr>
          <p:cNvPr id="12294" name="Picture 6" descr="http://www.playcast.ru/uploads/2018/05/09/2520043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2759898"/>
            <a:ext cx="7000924" cy="40981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fs00.infourok.ru/images/doc/249/254038/img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0"/>
            <a:ext cx="835821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https://ds04.infourok.ru/uploads/ex/043e/0018472d-dbca0329/640/img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192" y="0"/>
            <a:ext cx="82868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ds04.infourok.ru/uploads/ex/121b/00079fb2-b29f861a/img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476" y="1"/>
            <a:ext cx="8191523" cy="61436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upload.wikimedia.org/wikipedia/ru/thumb/b/b0/%D0%9F%D0%B0%D0%BC%D1%8F%D1%82%D0%BD%D0%B8%D0%BA_%D0%92%D0%BE%D0%BB%D0%BE%D0%B4%D0%B5_%D0%94%D1%83%D0%B1%D0%B8%D0%BD%D0%B8%D0%BD%D1%83_%282%29.JPG/1600px-%D0%9F%D0%B0%D0%BC%D1%8F%D1%82%D0%BD%D0%B8%D0%BA_%D0%92%D0%BE%D0%BB%D0%BE%D0%B4%D0%B5_%D0%94%D1%83%D0%B1%D0%B8%D0%BD%D0%B8%D0%BD%D1%83_%282%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928670"/>
            <a:ext cx="8302982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s://fs00.infourok.ru/images/doc/260/264906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975" y="214290"/>
            <a:ext cx="8382025" cy="6286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https://fs00.infourok.ru/images/doc/255/259677/4/img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24" y="285728"/>
            <a:ext cx="8477276" cy="6357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https://ds04.infourok.ru/uploads/ex/06c1/00064850-d1224246/img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285728"/>
            <a:ext cx="8358214" cy="6268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ds03.infourok.ru/uploads/ex/0aba/000638c1-82e4e6c0/3/img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0"/>
            <a:ext cx="842965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т героев былых времён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85786" y="433388"/>
            <a:ext cx="8358214" cy="62686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z="8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914400" y="157161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sz="6000" b="1" dirty="0" smtClean="0"/>
              <a:t>Узнать …</a:t>
            </a:r>
          </a:p>
          <a:p>
            <a:pPr>
              <a:buNone/>
            </a:pPr>
            <a:r>
              <a:rPr lang="ru-RU" sz="6000" b="1" dirty="0" smtClean="0"/>
              <a:t>Познакомиться …</a:t>
            </a:r>
          </a:p>
          <a:p>
            <a:pPr>
              <a:buNone/>
            </a:pPr>
            <a:r>
              <a:rPr lang="ru-RU" sz="6000" b="1" dirty="0" smtClean="0"/>
              <a:t>Научиться …</a:t>
            </a:r>
          </a:p>
          <a:p>
            <a:pPr>
              <a:buNone/>
            </a:pPr>
            <a:r>
              <a:rPr lang="ru-RU" sz="6000" b="1" dirty="0" smtClean="0"/>
              <a:t>Поразмышлять …</a:t>
            </a:r>
            <a:endParaRPr lang="ru-RU" sz="6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playcast.ru/uploads/2011/05/09/2514122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9251"/>
            <a:ext cx="9144000" cy="7492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МЕТРОНОМ + МИНУТА МОЛЧАНИЯ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7849" y="214290"/>
            <a:ext cx="8566151" cy="6424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img1.goodfon.ru/original/3508x2480/e/8e/9-maya-pobeda-s-dnem-pobed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0"/>
            <a:ext cx="835821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ytimg.com/vi/7s6ri_iOXcQ/maxres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0"/>
            <a:ext cx="835821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csgpb.mogilev.by/biblioteka/wp-content/uploads/2016/02/970057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0"/>
            <a:ext cx="8358214" cy="69395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журавли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61974" y="357166"/>
            <a:ext cx="8382026" cy="62865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https://www.beesona.ru/upload/194/bff0a63fb6fe1d3ceac7b2cab9e2bdf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099" y="0"/>
            <a:ext cx="7716455" cy="6858000"/>
          </a:xfrm>
          <a:prstGeom prst="rect">
            <a:avLst/>
          </a:prstGeom>
          <a:noFill/>
        </p:spPr>
      </p:pic>
      <p:pic>
        <p:nvPicPr>
          <p:cNvPr id="9" name="песн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286776" y="6072206"/>
            <a:ext cx="590552" cy="590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3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pPr eaLnBrk="1" hangingPunct="1"/>
            <a:r>
              <a:rPr lang="ru-RU" b="1" dirty="0" smtClean="0"/>
              <a:t>22 июня 1941 </a:t>
            </a:r>
            <a:r>
              <a:rPr lang="ru-RU" b="1" dirty="0" smtClean="0"/>
              <a:t>год</a:t>
            </a:r>
            <a:endParaRPr lang="ru-RU" dirty="0" smtClean="0"/>
          </a:p>
        </p:txBody>
      </p:sp>
      <p:pic>
        <p:nvPicPr>
          <p:cNvPr id="7" name="Содержимое 6" descr="ju-87_2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314" y="2714620"/>
            <a:ext cx="4038600" cy="3342289"/>
          </a:xfrm>
          <a:ln w="889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2055" name="Picture 7" descr="http://www.mccme.ru/60let/346/img/fash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1643050"/>
            <a:ext cx="3668418" cy="35400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левитан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28662" y="500042"/>
            <a:ext cx="7715325" cy="5786495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Содержимое 3" descr="4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6" y="428604"/>
            <a:ext cx="4022725" cy="3000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3078" name="Picture 4" descr="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3857628"/>
            <a:ext cx="3714776" cy="278608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8" name="Содержимое 5" descr="91378515.jpe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6314" y="3643314"/>
            <a:ext cx="4026968" cy="3020226"/>
          </a:xfrm>
          <a:ln w="88900" cap="sq" cmpd="thickThin">
            <a:solidFill>
              <a:schemeClr val="accent6">
                <a:lumMod val="75000"/>
              </a:schemeClr>
            </a:solidFill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285728"/>
            <a:ext cx="3621090" cy="3150349"/>
          </a:xfrm>
          <a:prstGeom prst="rect">
            <a:avLst/>
          </a:prstGeom>
          <a:ln w="88900" cap="sq" cmpd="thickThin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ammler.ru/uploads/monthly_05_2018/post-32425-0-49636000-15265295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0"/>
            <a:ext cx="4762931" cy="2938569"/>
          </a:xfrm>
          <a:prstGeom prst="rect">
            <a:avLst/>
          </a:prstGeom>
          <a:noFill/>
        </p:spPr>
      </p:pic>
      <p:pic>
        <p:nvPicPr>
          <p:cNvPr id="1028" name="Picture 4" descr="https://ic.pics.livejournal.com/sahallin/18886316/1141972/1141972_origin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928934"/>
            <a:ext cx="4241429" cy="3214734"/>
          </a:xfrm>
          <a:prstGeom prst="rect">
            <a:avLst/>
          </a:prstGeom>
          <a:noFill/>
        </p:spPr>
      </p:pic>
      <p:pic>
        <p:nvPicPr>
          <p:cNvPr id="1030" name="Picture 6" descr="https://uralpolit.ru/assets/911113a0/images/11/2015/03/d5934f4cd376c0758249a7a08a9241e8.gif/680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3750471"/>
            <a:ext cx="4143372" cy="31075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F:\DSCN0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:\Дегтев Иван  Федорови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0"/>
            <a:ext cx="4918841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5715000"/>
            <a:ext cx="8229600" cy="1143000"/>
          </a:xfrm>
        </p:spPr>
        <p:txBody>
          <a:bodyPr/>
          <a:lstStyle/>
          <a:p>
            <a:r>
              <a:rPr lang="ru-RU" dirty="0" err="1" smtClean="0">
                <a:solidFill>
                  <a:srgbClr val="C00000"/>
                </a:solidFill>
              </a:rPr>
              <a:t>Дегтёв</a:t>
            </a:r>
            <a:r>
              <a:rPr lang="ru-RU" dirty="0" smtClean="0">
                <a:solidFill>
                  <a:srgbClr val="C00000"/>
                </a:solidFill>
              </a:rPr>
              <a:t> Александр Иванович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gorhotel.ru/wp-content/uploads/2017/05/den-pobedy-istoriya-voennyh-paradov-armiya_1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3663" y="714356"/>
            <a:ext cx="8179132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 м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 мая</Template>
  <TotalTime>733</TotalTime>
  <Words>16</Words>
  <Application>Microsoft Office PowerPoint</Application>
  <PresentationFormat>Экран (4:3)</PresentationFormat>
  <Paragraphs>7</Paragraphs>
  <Slides>26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9 мая</vt:lpstr>
      <vt:lpstr>1941-1945</vt:lpstr>
      <vt:lpstr>Слайд 2</vt:lpstr>
      <vt:lpstr>22 июня 1941 год</vt:lpstr>
      <vt:lpstr>Слайд 4</vt:lpstr>
      <vt:lpstr>Слайд 5</vt:lpstr>
      <vt:lpstr>Слайд 6</vt:lpstr>
      <vt:lpstr>Слайд 7</vt:lpstr>
      <vt:lpstr>Дегтёв Александр Иванович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Авьшт</cp:lastModifiedBy>
  <cp:revision>76</cp:revision>
  <dcterms:modified xsi:type="dcterms:W3CDTF">2019-04-21T16:10:18Z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981189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